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01c5e2d051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01c5e2d051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01c5e2d051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01c5e2d051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141950" y="2358825"/>
            <a:ext cx="9000000" cy="333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5" name="Google Shape;55;p13"/>
          <p:cNvCxnSpPr/>
          <p:nvPr/>
        </p:nvCxnSpPr>
        <p:spPr>
          <a:xfrm flipH="1">
            <a:off x="118225" y="203475"/>
            <a:ext cx="47400" cy="4717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6" name="Google Shape;56;p13"/>
          <p:cNvSpPr txBox="1"/>
          <p:nvPr/>
        </p:nvSpPr>
        <p:spPr>
          <a:xfrm>
            <a:off x="0" y="-85150"/>
            <a:ext cx="39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高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-68550" y="4807550"/>
            <a:ext cx="32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低</a:t>
            </a:r>
            <a:endParaRPr/>
          </a:p>
        </p:txBody>
      </p:sp>
      <p:cxnSp>
        <p:nvCxnSpPr>
          <p:cNvPr id="58" name="Google Shape;58;p13"/>
          <p:cNvCxnSpPr/>
          <p:nvPr/>
        </p:nvCxnSpPr>
        <p:spPr>
          <a:xfrm>
            <a:off x="144275" y="1968400"/>
            <a:ext cx="9023700" cy="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9" name="Google Shape;59;p13"/>
          <p:cNvCxnSpPr/>
          <p:nvPr/>
        </p:nvCxnSpPr>
        <p:spPr>
          <a:xfrm flipH="1" rot="10800000">
            <a:off x="146675" y="1429238"/>
            <a:ext cx="9018900" cy="9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" name="Google Shape;60;p13"/>
          <p:cNvCxnSpPr/>
          <p:nvPr/>
        </p:nvCxnSpPr>
        <p:spPr>
          <a:xfrm flipH="1" rot="10800000">
            <a:off x="156125" y="894563"/>
            <a:ext cx="9000000" cy="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1" name="Google Shape;61;p13"/>
          <p:cNvCxnSpPr/>
          <p:nvPr/>
        </p:nvCxnSpPr>
        <p:spPr>
          <a:xfrm flipH="1" rot="10800000">
            <a:off x="146750" y="359900"/>
            <a:ext cx="8990400" cy="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" name="Google Shape;62;p13"/>
          <p:cNvCxnSpPr/>
          <p:nvPr/>
        </p:nvCxnSpPr>
        <p:spPr>
          <a:xfrm>
            <a:off x="132500" y="3056775"/>
            <a:ext cx="90189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3" name="Google Shape;63;p13"/>
          <p:cNvCxnSpPr/>
          <p:nvPr/>
        </p:nvCxnSpPr>
        <p:spPr>
          <a:xfrm>
            <a:off x="132500" y="3591450"/>
            <a:ext cx="90189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4" name="Google Shape;64;p13"/>
          <p:cNvCxnSpPr/>
          <p:nvPr/>
        </p:nvCxnSpPr>
        <p:spPr>
          <a:xfrm>
            <a:off x="123050" y="4130850"/>
            <a:ext cx="9037800" cy="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5" name="Google Shape;65;p13"/>
          <p:cNvSpPr txBox="1"/>
          <p:nvPr/>
        </p:nvSpPr>
        <p:spPr>
          <a:xfrm>
            <a:off x="156150" y="2647225"/>
            <a:ext cx="8895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900"/>
              <a:t>中学生　　高校1年　　高校2年　　高校3年　　</a:t>
            </a:r>
            <a:r>
              <a:rPr lang="ja" sz="900"/>
              <a:t>大学</a:t>
            </a:r>
            <a:r>
              <a:rPr lang="ja" sz="900"/>
              <a:t>1年</a:t>
            </a:r>
            <a:r>
              <a:rPr lang="ja" sz="900"/>
              <a:t>　　大学2年　　大学3年　　　</a:t>
            </a:r>
            <a:r>
              <a:rPr lang="ja" sz="900"/>
              <a:t>8月　　9月　　10月　　11月　　現在　　2月　　3月　　</a:t>
            </a:r>
            <a:r>
              <a:rPr lang="ja" sz="900"/>
              <a:t>大学4</a:t>
            </a:r>
            <a:r>
              <a:rPr lang="ja" sz="900"/>
              <a:t>年　　社会人</a:t>
            </a:r>
            <a:endParaRPr sz="900"/>
          </a:p>
        </p:txBody>
      </p:sp>
      <p:cxnSp>
        <p:nvCxnSpPr>
          <p:cNvPr id="66" name="Google Shape;66;p13"/>
          <p:cNvCxnSpPr/>
          <p:nvPr/>
        </p:nvCxnSpPr>
        <p:spPr>
          <a:xfrm>
            <a:off x="127750" y="4689250"/>
            <a:ext cx="9056700" cy="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7" name="Google Shape;67;p13"/>
          <p:cNvSpPr txBox="1"/>
          <p:nvPr/>
        </p:nvSpPr>
        <p:spPr>
          <a:xfrm>
            <a:off x="449500" y="0"/>
            <a:ext cx="4438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モチベーショングラフ（</a:t>
            </a:r>
            <a:r>
              <a:rPr lang="ja"/>
              <a:t>4年生大学</a:t>
            </a:r>
            <a:r>
              <a:rPr lang="ja"/>
              <a:t>用）</a:t>
            </a:r>
            <a:endParaRPr/>
          </a:p>
        </p:txBody>
      </p:sp>
      <p:sp>
        <p:nvSpPr>
          <p:cNvPr id="68" name="Google Shape;68;p13"/>
          <p:cNvSpPr txBox="1"/>
          <p:nvPr/>
        </p:nvSpPr>
        <p:spPr>
          <a:xfrm>
            <a:off x="6520450" y="0"/>
            <a:ext cx="2124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u="sng"/>
              <a:t>氏名　　</a:t>
            </a:r>
            <a:r>
              <a:rPr lang="ja" u="sng"/>
              <a:t>　　　　　　</a:t>
            </a:r>
            <a:endParaRPr u="sng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/>
          <p:nvPr/>
        </p:nvSpPr>
        <p:spPr>
          <a:xfrm>
            <a:off x="141950" y="2358825"/>
            <a:ext cx="9000000" cy="333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4" name="Google Shape;74;p14"/>
          <p:cNvCxnSpPr/>
          <p:nvPr/>
        </p:nvCxnSpPr>
        <p:spPr>
          <a:xfrm flipH="1">
            <a:off x="118225" y="203475"/>
            <a:ext cx="47400" cy="4717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5" name="Google Shape;75;p14"/>
          <p:cNvSpPr txBox="1"/>
          <p:nvPr/>
        </p:nvSpPr>
        <p:spPr>
          <a:xfrm>
            <a:off x="0" y="-85150"/>
            <a:ext cx="39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高</a:t>
            </a:r>
            <a:endParaRPr/>
          </a:p>
        </p:txBody>
      </p:sp>
      <p:sp>
        <p:nvSpPr>
          <p:cNvPr id="76" name="Google Shape;76;p14"/>
          <p:cNvSpPr txBox="1"/>
          <p:nvPr/>
        </p:nvSpPr>
        <p:spPr>
          <a:xfrm>
            <a:off x="-68550" y="4807550"/>
            <a:ext cx="32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低</a:t>
            </a:r>
            <a:endParaRPr/>
          </a:p>
        </p:txBody>
      </p:sp>
      <p:cxnSp>
        <p:nvCxnSpPr>
          <p:cNvPr id="77" name="Google Shape;77;p14"/>
          <p:cNvCxnSpPr/>
          <p:nvPr/>
        </p:nvCxnSpPr>
        <p:spPr>
          <a:xfrm>
            <a:off x="144275" y="1968400"/>
            <a:ext cx="9023700" cy="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8" name="Google Shape;78;p14"/>
          <p:cNvCxnSpPr/>
          <p:nvPr/>
        </p:nvCxnSpPr>
        <p:spPr>
          <a:xfrm flipH="1" rot="10800000">
            <a:off x="146675" y="1429238"/>
            <a:ext cx="9018900" cy="9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9" name="Google Shape;79;p14"/>
          <p:cNvCxnSpPr/>
          <p:nvPr/>
        </p:nvCxnSpPr>
        <p:spPr>
          <a:xfrm flipH="1" rot="10800000">
            <a:off x="156125" y="894563"/>
            <a:ext cx="9000000" cy="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0" name="Google Shape;80;p14"/>
          <p:cNvCxnSpPr/>
          <p:nvPr/>
        </p:nvCxnSpPr>
        <p:spPr>
          <a:xfrm flipH="1" rot="10800000">
            <a:off x="146750" y="359900"/>
            <a:ext cx="8990400" cy="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1" name="Google Shape;81;p14"/>
          <p:cNvCxnSpPr/>
          <p:nvPr/>
        </p:nvCxnSpPr>
        <p:spPr>
          <a:xfrm>
            <a:off x="132500" y="3056775"/>
            <a:ext cx="90189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2" name="Google Shape;82;p14"/>
          <p:cNvCxnSpPr/>
          <p:nvPr/>
        </p:nvCxnSpPr>
        <p:spPr>
          <a:xfrm>
            <a:off x="132500" y="3591450"/>
            <a:ext cx="90189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3" name="Google Shape;83;p14"/>
          <p:cNvCxnSpPr/>
          <p:nvPr/>
        </p:nvCxnSpPr>
        <p:spPr>
          <a:xfrm>
            <a:off x="123050" y="4130850"/>
            <a:ext cx="9037800" cy="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4" name="Google Shape;84;p14"/>
          <p:cNvSpPr txBox="1"/>
          <p:nvPr/>
        </p:nvSpPr>
        <p:spPr>
          <a:xfrm>
            <a:off x="156150" y="2647225"/>
            <a:ext cx="8895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900"/>
              <a:t>中学生　　高校1年　　高校2年　　高校3年　　</a:t>
            </a:r>
            <a:r>
              <a:rPr lang="ja" sz="900"/>
              <a:t>短大専門1年　　6月　　7月　</a:t>
            </a:r>
            <a:r>
              <a:rPr lang="ja" sz="900"/>
              <a:t>　8月　　9月　　10月　　11月　　現在　　2月　　3月　　</a:t>
            </a:r>
            <a:r>
              <a:rPr lang="ja" sz="900"/>
              <a:t>短大専門2年</a:t>
            </a:r>
            <a:r>
              <a:rPr lang="ja" sz="900"/>
              <a:t>　　社会人</a:t>
            </a:r>
            <a:endParaRPr sz="900"/>
          </a:p>
        </p:txBody>
      </p:sp>
      <p:cxnSp>
        <p:nvCxnSpPr>
          <p:cNvPr id="85" name="Google Shape;85;p14"/>
          <p:cNvCxnSpPr/>
          <p:nvPr/>
        </p:nvCxnSpPr>
        <p:spPr>
          <a:xfrm>
            <a:off x="127750" y="4689250"/>
            <a:ext cx="9056700" cy="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6" name="Google Shape;86;p14"/>
          <p:cNvSpPr txBox="1"/>
          <p:nvPr/>
        </p:nvSpPr>
        <p:spPr>
          <a:xfrm>
            <a:off x="449500" y="0"/>
            <a:ext cx="4438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モチベーショングラフ（</a:t>
            </a:r>
            <a:r>
              <a:rPr lang="ja"/>
              <a:t>短大、専門用</a:t>
            </a:r>
            <a:r>
              <a:rPr lang="ja"/>
              <a:t>）</a:t>
            </a:r>
            <a:endParaRPr/>
          </a:p>
        </p:txBody>
      </p:sp>
      <p:sp>
        <p:nvSpPr>
          <p:cNvPr id="87" name="Google Shape;87;p14"/>
          <p:cNvSpPr txBox="1"/>
          <p:nvPr/>
        </p:nvSpPr>
        <p:spPr>
          <a:xfrm>
            <a:off x="6520450" y="0"/>
            <a:ext cx="2124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u="sng"/>
              <a:t>氏名　　　　　　　　</a:t>
            </a:r>
            <a:endParaRPr u="sng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