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1c5e2d05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1c5e2d05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1c5e2d05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1c5e2d05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41950" y="2358825"/>
            <a:ext cx="9000000" cy="33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 flipH="1">
            <a:off x="118225" y="203475"/>
            <a:ext cx="47400" cy="471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0" y="-85150"/>
            <a:ext cx="39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高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-68550" y="4807550"/>
            <a:ext cx="32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低</a:t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144275" y="1968400"/>
            <a:ext cx="90237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 flipH="1" rot="10800000">
            <a:off x="146675" y="1429238"/>
            <a:ext cx="9018900" cy="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 flipH="1" rot="10800000">
            <a:off x="156125" y="894563"/>
            <a:ext cx="90000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 flipH="1" rot="10800000">
            <a:off x="146750" y="359900"/>
            <a:ext cx="89904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132500" y="3056775"/>
            <a:ext cx="90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132500" y="3591450"/>
            <a:ext cx="90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23050" y="4130850"/>
            <a:ext cx="903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156150" y="2647225"/>
            <a:ext cx="889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/>
              <a:t>中学生　　高校1年　　高校2年　　高校3年　　</a:t>
            </a:r>
            <a:r>
              <a:rPr lang="ja" sz="900"/>
              <a:t>大学</a:t>
            </a:r>
            <a:r>
              <a:rPr lang="ja" sz="900"/>
              <a:t>1年</a:t>
            </a:r>
            <a:r>
              <a:rPr lang="ja" sz="900"/>
              <a:t>　　大学2年　　大学3年　　　</a:t>
            </a:r>
            <a:r>
              <a:rPr lang="ja" sz="900"/>
              <a:t>8月　　9月　　10月　　11月　　現在　　2月　　3月　　</a:t>
            </a:r>
            <a:r>
              <a:rPr lang="ja" sz="900"/>
              <a:t>大学4</a:t>
            </a:r>
            <a:r>
              <a:rPr lang="ja" sz="900"/>
              <a:t>年　　社会人</a:t>
            </a:r>
            <a:endParaRPr sz="900"/>
          </a:p>
        </p:txBody>
      </p:sp>
      <p:cxnSp>
        <p:nvCxnSpPr>
          <p:cNvPr id="66" name="Google Shape;66;p13"/>
          <p:cNvCxnSpPr/>
          <p:nvPr/>
        </p:nvCxnSpPr>
        <p:spPr>
          <a:xfrm>
            <a:off x="127750" y="4689250"/>
            <a:ext cx="90567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449500" y="0"/>
            <a:ext cx="443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モチベーショングラフ（</a:t>
            </a:r>
            <a:r>
              <a:rPr lang="ja"/>
              <a:t>4年生大学</a:t>
            </a:r>
            <a:r>
              <a:rPr lang="ja"/>
              <a:t>用）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520450" y="0"/>
            <a:ext cx="212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u="sng"/>
              <a:t>氏名　　</a:t>
            </a:r>
            <a:r>
              <a:rPr lang="ja" u="sng"/>
              <a:t>　　　　　　</a:t>
            </a:r>
            <a:endParaRPr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/>
          <p:nvPr/>
        </p:nvSpPr>
        <p:spPr>
          <a:xfrm>
            <a:off x="141950" y="2358825"/>
            <a:ext cx="9000000" cy="33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4" name="Google Shape;74;p14"/>
          <p:cNvCxnSpPr/>
          <p:nvPr/>
        </p:nvCxnSpPr>
        <p:spPr>
          <a:xfrm flipH="1">
            <a:off x="118225" y="203475"/>
            <a:ext cx="47400" cy="471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4"/>
          <p:cNvSpPr txBox="1"/>
          <p:nvPr/>
        </p:nvSpPr>
        <p:spPr>
          <a:xfrm>
            <a:off x="0" y="-85150"/>
            <a:ext cx="39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高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-68550" y="4807550"/>
            <a:ext cx="32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低</a:t>
            </a:r>
            <a:endParaRPr/>
          </a:p>
        </p:txBody>
      </p:sp>
      <p:cxnSp>
        <p:nvCxnSpPr>
          <p:cNvPr id="77" name="Google Shape;77;p14"/>
          <p:cNvCxnSpPr/>
          <p:nvPr/>
        </p:nvCxnSpPr>
        <p:spPr>
          <a:xfrm>
            <a:off x="144275" y="1968400"/>
            <a:ext cx="90237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4"/>
          <p:cNvCxnSpPr/>
          <p:nvPr/>
        </p:nvCxnSpPr>
        <p:spPr>
          <a:xfrm flipH="1" rot="10800000">
            <a:off x="146675" y="1429238"/>
            <a:ext cx="9018900" cy="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4"/>
          <p:cNvCxnSpPr/>
          <p:nvPr/>
        </p:nvCxnSpPr>
        <p:spPr>
          <a:xfrm flipH="1" rot="10800000">
            <a:off x="156125" y="894563"/>
            <a:ext cx="90000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4"/>
          <p:cNvCxnSpPr/>
          <p:nvPr/>
        </p:nvCxnSpPr>
        <p:spPr>
          <a:xfrm flipH="1" rot="10800000">
            <a:off x="146750" y="359900"/>
            <a:ext cx="89904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4"/>
          <p:cNvCxnSpPr/>
          <p:nvPr/>
        </p:nvCxnSpPr>
        <p:spPr>
          <a:xfrm>
            <a:off x="132500" y="3056775"/>
            <a:ext cx="90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4"/>
          <p:cNvCxnSpPr/>
          <p:nvPr/>
        </p:nvCxnSpPr>
        <p:spPr>
          <a:xfrm>
            <a:off x="132500" y="3591450"/>
            <a:ext cx="90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4"/>
          <p:cNvCxnSpPr/>
          <p:nvPr/>
        </p:nvCxnSpPr>
        <p:spPr>
          <a:xfrm>
            <a:off x="123050" y="4130850"/>
            <a:ext cx="903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4"/>
          <p:cNvSpPr txBox="1"/>
          <p:nvPr/>
        </p:nvSpPr>
        <p:spPr>
          <a:xfrm>
            <a:off x="156150" y="2647225"/>
            <a:ext cx="889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/>
              <a:t>中学生　　高校1年　　高校2年　　高校3年　　</a:t>
            </a:r>
            <a:r>
              <a:rPr lang="ja" sz="900"/>
              <a:t>短大専門1年　　6月　　7月　</a:t>
            </a:r>
            <a:r>
              <a:rPr lang="ja" sz="900"/>
              <a:t>　8月　　9月　　10月　　11月　　現在　　2月　　3月　　</a:t>
            </a:r>
            <a:r>
              <a:rPr lang="ja" sz="900"/>
              <a:t>短大専門2年</a:t>
            </a:r>
            <a:r>
              <a:rPr lang="ja" sz="900"/>
              <a:t>　　社会人</a:t>
            </a:r>
            <a:endParaRPr sz="900"/>
          </a:p>
        </p:txBody>
      </p:sp>
      <p:cxnSp>
        <p:nvCxnSpPr>
          <p:cNvPr id="85" name="Google Shape;85;p14"/>
          <p:cNvCxnSpPr/>
          <p:nvPr/>
        </p:nvCxnSpPr>
        <p:spPr>
          <a:xfrm>
            <a:off x="127750" y="4689250"/>
            <a:ext cx="90567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4"/>
          <p:cNvSpPr txBox="1"/>
          <p:nvPr/>
        </p:nvSpPr>
        <p:spPr>
          <a:xfrm>
            <a:off x="449500" y="0"/>
            <a:ext cx="443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モチベーショングラフ（</a:t>
            </a:r>
            <a:r>
              <a:rPr lang="ja"/>
              <a:t>短大、専門用</a:t>
            </a:r>
            <a:r>
              <a:rPr lang="ja"/>
              <a:t>）</a:t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6520450" y="0"/>
            <a:ext cx="212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u="sng"/>
              <a:t>氏名　　　　　　　　</a:t>
            </a:r>
            <a:endParaRPr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